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7"/>
            <a:ext cx="6858000" cy="91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0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2434"/>
            <a:ext cx="6822706" cy="91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9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" y="-2231"/>
            <a:ext cx="6841368" cy="91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1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" y="16633"/>
            <a:ext cx="6849075" cy="91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3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0"/>
            <a:ext cx="6870576" cy="91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39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2023-02-26T14:38:12Z</dcterms:created>
  <dcterms:modified xsi:type="dcterms:W3CDTF">2023-02-26T14:41:09Z</dcterms:modified>
</cp:coreProperties>
</file>