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31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папка 7.jpg"/>
          <p:cNvPicPr/>
          <p:nvPr/>
        </p:nvPicPr>
        <p:blipFill>
          <a:blip r:embed="rId2" cstate="print"/>
          <a:srcRect t="8571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апка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73"/>
            <a:ext cx="6858000" cy="913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апк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апк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ап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ап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ап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2021-12-10T12:45:13Z</dcterms:created>
  <dcterms:modified xsi:type="dcterms:W3CDTF">2021-12-10T12:52:46Z</dcterms:modified>
</cp:coreProperties>
</file>