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" y="-1"/>
            <a:ext cx="6846642" cy="910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37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имир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50" y="0"/>
            <a:ext cx="6875850" cy="91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7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имир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0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имир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06"/>
            <a:ext cx="6858000" cy="912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987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имир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0" y="0"/>
            <a:ext cx="68651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645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имир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66"/>
            <a:ext cx="6858000" cy="912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031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ладимир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2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893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ладимир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64" y="0"/>
            <a:ext cx="6883963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6233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1</cp:revision>
  <dcterms:created xsi:type="dcterms:W3CDTF">2023-02-26T15:13:38Z</dcterms:created>
  <dcterms:modified xsi:type="dcterms:W3CDTF">2023-02-26T15:16:50Z</dcterms:modified>
</cp:coreProperties>
</file>