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62"/>
            <a:ext cx="6858000" cy="91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0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7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9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" y="-13184"/>
            <a:ext cx="6851509" cy="915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1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" y="2840"/>
            <a:ext cx="6838933" cy="91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10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</cp:revision>
  <dcterms:created xsi:type="dcterms:W3CDTF">2023-02-26T14:59:02Z</dcterms:created>
  <dcterms:modified xsi:type="dcterms:W3CDTF">2023-02-26T15:01:16Z</dcterms:modified>
</cp:coreProperties>
</file>