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ладимир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6" y="-1"/>
            <a:ext cx="6831834" cy="911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07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Владимир\Deskto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29"/>
            <a:ext cx="6858000" cy="9153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62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Владимир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6"/>
            <a:ext cx="6858000" cy="9153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214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ладимир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0" y="3734"/>
            <a:ext cx="6845020" cy="913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001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Владимир\Deskto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5800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869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Владимир\Deskto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14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623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</dc:creator>
  <cp:lastModifiedBy>Владимир</cp:lastModifiedBy>
  <cp:revision>1</cp:revision>
  <dcterms:created xsi:type="dcterms:W3CDTF">2023-02-26T14:16:11Z</dcterms:created>
  <dcterms:modified xsi:type="dcterms:W3CDTF">2023-02-26T14:24:36Z</dcterms:modified>
</cp:coreProperties>
</file>