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имир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202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ладимир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22" y="-27588"/>
            <a:ext cx="6873822" cy="917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240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ладимир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" y="0"/>
            <a:ext cx="6847047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742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ладимир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0" y="12576"/>
            <a:ext cx="6828590" cy="908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491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ладимир\Desktop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" y="5070"/>
            <a:ext cx="6852119" cy="913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770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ладимир\Desktop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24"/>
            <a:ext cx="6858000" cy="916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169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ладимир\Deskto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369"/>
            <a:ext cx="6858001" cy="911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353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ладимир\Desktop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5955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Владимир</cp:lastModifiedBy>
  <cp:revision>1</cp:revision>
  <dcterms:created xsi:type="dcterms:W3CDTF">2023-02-26T14:45:00Z</dcterms:created>
  <dcterms:modified xsi:type="dcterms:W3CDTF">2023-02-26T14:48:21Z</dcterms:modified>
</cp:coreProperties>
</file>